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8"/>
  </p:notesMasterIdLst>
  <p:sldIdLst>
    <p:sldId id="256" r:id="rId5"/>
    <p:sldId id="258" r:id="rId6"/>
    <p:sldId id="265" r:id="rId7"/>
    <p:sldId id="260" r:id="rId8"/>
    <p:sldId id="266" r:id="rId9"/>
    <p:sldId id="257" r:id="rId10"/>
    <p:sldId id="261" r:id="rId11"/>
    <p:sldId id="259" r:id="rId12"/>
    <p:sldId id="268" r:id="rId13"/>
    <p:sldId id="267" r:id="rId14"/>
    <p:sldId id="263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2453-F2F0-4AE0-A063-E515784A5DDF}" type="datetimeFigureOut">
              <a:rPr lang="en-CA" smtClean="0"/>
              <a:t>2024-02-12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36E3-1996-4B19-A7F7-A8071A1B08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6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CD0-04C1-43CC-90F1-DC54E82E4B62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4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680E-1DD3-4E95-A3AF-9CE69EC44D1E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5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E390-E977-4F9D-A88E-02C5D1FC2EC6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13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2CB-92DF-4ED0-BEF6-693792652F5E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12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0F06-DA12-418B-9071-E8B0F1EDC1F1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40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D7FD-596E-4E07-AA71-A90019E9CB90}" type="datetime1">
              <a:rPr lang="en-CA" smtClean="0"/>
              <a:t>2024-02-12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0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48C-4883-49B5-8290-0CC57381AB33}" type="datetime1">
              <a:rPr lang="en-CA" smtClean="0"/>
              <a:t>2024-02-12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17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7847-DB3D-4EA1-A4BB-BB3AED806BB8}" type="datetime1">
              <a:rPr lang="en-CA" smtClean="0"/>
              <a:t>2024-02-12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65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5228-26ED-4A59-895B-4DED1050D074}" type="datetime1">
              <a:rPr lang="en-CA" smtClean="0"/>
              <a:t>2024-02-12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51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BC34-83B0-440F-9804-EE81783C17B4}" type="datetime1">
              <a:rPr lang="en-CA" smtClean="0"/>
              <a:t>2024-02-12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07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4CF1-AF83-4F84-9906-60EAF617CE7B}" type="datetime1">
              <a:rPr lang="en-CA" smtClean="0"/>
              <a:t>2024-02-12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25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1A0F-21BF-49E0-8D9B-13FF6E2FAE98}" type="datetime1">
              <a:rPr lang="en-CA" smtClean="0"/>
              <a:t>2024-02-12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Women's National Housing &amp; Homelessness Network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D896-F13F-4878-962A-E6F7EEFD1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8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womenshomelessness.ca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flag on it&#10;&#10;Description automatically generated">
            <a:extLst>
              <a:ext uri="{FF2B5EF4-FFF2-40B4-BE49-F238E27FC236}">
                <a16:creationId xmlns:a16="http://schemas.microsoft.com/office/drawing/2014/main" id="{A3ABE1F7-8FC7-0B42-5DC4-A3560A6AC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BC5B0-F281-41AC-AC47-196C1095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AEAF-BF8B-229A-FE46-8F58A1D30B7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1663-420C-1E1B-C09F-E670C1BC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583"/>
            <a:ext cx="10515600" cy="435133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We are working on an Op-Ed on the Agenda and how homelessness is a gendered crisis.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Pushing for and lobbying the federal gov’t to support the Agenda, including the roundtable with Ministers and lived experts.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Continuing the Agenda campaign on social media.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We need activists everywhere!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F5CE4-2FDB-97B3-6E6A-EC49A4F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Intersectional </a:t>
            </a:r>
            <a:r>
              <a:rPr lang="en-US" sz="1100" dirty="0">
                <a:solidFill>
                  <a:schemeClr val="bg1"/>
                </a:solidFill>
              </a:rPr>
              <a:t>Feminist</a:t>
            </a:r>
            <a:r>
              <a:rPr lang="en-US" dirty="0">
                <a:solidFill>
                  <a:schemeClr val="bg1"/>
                </a:solidFill>
              </a:rPr>
              <a:t> Housing Agenda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13F34-17B6-4ECB-E1F6-05593E44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40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4CC5E-B64D-3054-3728-19A551D5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campaigns are you working on for International Women’s Day (March 8)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embed the Agenda?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minutes, then return to main room for group share.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0F4F-F8DF-442A-9806-DEECA301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1888" y="6356349"/>
            <a:ext cx="4114800" cy="365125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D51E-AAF9-0889-4C35-A9BF7F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11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5CE2C-3456-2979-2632-F93344C5855A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56599-2027-3E66-8090-4CD717E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68" y="1792082"/>
            <a:ext cx="3470787" cy="3264310"/>
          </a:xfrm>
          <a:ln w="63500">
            <a:solidFill>
              <a:srgbClr val="E7CE5A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CA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Out Room Discussion</a:t>
            </a:r>
          </a:p>
        </p:txBody>
      </p:sp>
    </p:spTree>
    <p:extLst>
      <p:ext uri="{BB962C8B-B14F-4D97-AF65-F5344CB8AC3E}">
        <p14:creationId xmlns:p14="http://schemas.microsoft.com/office/powerpoint/2010/main" val="119786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EE724-946B-8C9D-0E8E-25730B8B5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1963B-34BC-54C5-6C81-7415CFB6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embed the Agenda into campaigns you are working on?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to support your </a:t>
            </a:r>
            <a:r>
              <a:rPr lang="en-C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efforts?</a:t>
            </a:r>
            <a:br>
              <a:rPr lang="en-C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next steps?</a:t>
            </a:r>
          </a:p>
          <a:p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B09AF-8AD5-0019-DC29-D9E13CBD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1888" y="6356349"/>
            <a:ext cx="4114800" cy="365125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342EB-5D55-90A5-34D2-5F806169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12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D94FB-955B-F910-B010-AAFA240A8D9D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E7CE5A"/>
          </a:solidFill>
          <a:ln>
            <a:solidFill>
              <a:srgbClr val="E7CE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6BF2D-D81D-E6AB-5D88-BF053CC5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68" y="1792082"/>
            <a:ext cx="3470787" cy="3264310"/>
          </a:xfrm>
          <a:ln w="63500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Brainstorm</a:t>
            </a:r>
          </a:p>
        </p:txBody>
      </p:sp>
    </p:spTree>
    <p:extLst>
      <p:ext uri="{BB962C8B-B14F-4D97-AF65-F5344CB8AC3E}">
        <p14:creationId xmlns:p14="http://schemas.microsoft.com/office/powerpoint/2010/main" val="279527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4CC5E-B64D-3054-3728-19A551D5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88" y="2113936"/>
            <a:ext cx="6604818" cy="3796276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involved: email </a:t>
            </a:r>
            <a:r>
              <a:rPr lang="en-CA" b="1" dirty="0">
                <a:solidFill>
                  <a:srgbClr val="E7CE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info@womenshomelessness.ca</a:t>
            </a:r>
            <a:endParaRPr lang="en-CA" b="1" dirty="0">
              <a:solidFill>
                <a:srgbClr val="E7C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an idea or we can partner on a campaign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your campaign and we will amplify across our channels!</a:t>
            </a:r>
          </a:p>
          <a:p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0F4F-F8DF-442A-9806-DEECA301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1888" y="6361061"/>
            <a:ext cx="4114800" cy="365125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D51E-AAF9-0889-4C35-A9BF7F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13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5CE2C-3456-2979-2632-F93344C5855A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E7CE5A"/>
          </a:solidFill>
          <a:ln>
            <a:solidFill>
              <a:srgbClr val="E7CE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book cover with a building&#10;&#10;Description automatically generated">
            <a:extLst>
              <a:ext uri="{FF2B5EF4-FFF2-40B4-BE49-F238E27FC236}">
                <a16:creationId xmlns:a16="http://schemas.microsoft.com/office/drawing/2014/main" id="{599E9173-E4F8-072B-FAEB-B8EE94D0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" y="739877"/>
            <a:ext cx="4154694" cy="537824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EC636D65-76D0-2F12-1D94-C84AA89A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89" y="365125"/>
            <a:ext cx="6604817" cy="1119545"/>
          </a:xfrm>
          <a:ln w="63500">
            <a:solidFill>
              <a:srgbClr val="E7CE5A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388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urora Borealis over snowy mountains">
            <a:extLst>
              <a:ext uri="{FF2B5EF4-FFF2-40B4-BE49-F238E27FC236}">
                <a16:creationId xmlns:a16="http://schemas.microsoft.com/office/drawing/2014/main" id="{48865CEE-EDD3-78D3-06BF-06DE8761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D51E-AAF9-0889-4C35-A9BF7F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9F03D896-F13F-4878-962A-E6F7EEFD1B6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E9FF40-9C74-A2E4-1F50-B9F44D0A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noFill/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02534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910CC-0842-DDCD-8B25-423E2D05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216E-49F1-1617-C687-28424B7E4E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4052-9C3D-D2BE-BB5D-A763A0B9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Our session today is recorded. It will be posted on YouTube and shared within the week.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We are committed to making this space safe and accessible for everyone, so please read through our housekeeping items posted in the chat.</a:t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Please use the chat to let us know if you need any help.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82E2F-464B-54F2-67EF-9093B7A2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Intersectional </a:t>
            </a:r>
            <a:r>
              <a:rPr lang="en-US" sz="1100" dirty="0">
                <a:solidFill>
                  <a:schemeClr val="bg1"/>
                </a:solidFill>
              </a:rPr>
              <a:t>Feminist</a:t>
            </a:r>
            <a:r>
              <a:rPr lang="en-US" dirty="0">
                <a:solidFill>
                  <a:schemeClr val="bg1"/>
                </a:solidFill>
              </a:rPr>
              <a:t> Housing Agenda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1F64C-40F1-AAF4-ABF7-5EFACDB2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3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93461-E440-739D-CAF6-CD077A6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44096" cy="1325563"/>
          </a:xfrm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B6338-3384-0533-3A99-8313E70941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wrote the Agenda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&amp; key milestones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go from here?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Out Room Discussion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brainstorm </a:t>
            </a:r>
          </a:p>
          <a:p>
            <a:pPr>
              <a:lnSpc>
                <a:spcPct val="125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Ceremony</a:t>
            </a:r>
          </a:p>
        </p:txBody>
      </p:sp>
      <p:pic>
        <p:nvPicPr>
          <p:cNvPr id="10" name="Content Placeholder 9" descr="A book cover with a building&#10;&#10;Description automatically generated">
            <a:extLst>
              <a:ext uri="{FF2B5EF4-FFF2-40B4-BE49-F238E27FC236}">
                <a16:creationId xmlns:a16="http://schemas.microsoft.com/office/drawing/2014/main" id="{E13EB4EF-4757-88B6-5886-5FC59C9E22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09" y="212776"/>
            <a:ext cx="4745910" cy="61435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0F4F-F8DF-442A-9806-DEECA301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D51E-AAF9-0889-4C35-A9BF7F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86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DC7DE-BD6C-662F-F07B-C97DF1D9E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7520D-1B38-663E-3FF9-BDC7EE176E1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F9B83-B76B-EDAC-4F13-9E5E80AE55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National Housing &amp; Homelessness Network 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Indigenous Women’s Housing Network</a:t>
            </a:r>
          </a:p>
          <a:p>
            <a:pPr>
              <a:lnSpc>
                <a:spcPct val="150000"/>
              </a:lnSpc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Pan-Canadian Voice on Women’s Housing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3CC95-482F-F222-FD37-51E861D8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A0901-7EE0-9CBF-C9F2-D9279422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/>
              <a:t>5</a:t>
            </a:fld>
            <a:endParaRPr lang="en-CA"/>
          </a:p>
        </p:txBody>
      </p:sp>
      <p:pic>
        <p:nvPicPr>
          <p:cNvPr id="8" name="Content Placeholder 7" descr="A group of logos with text&#10;&#10;Description automatically generated">
            <a:extLst>
              <a:ext uri="{FF2B5EF4-FFF2-40B4-BE49-F238E27FC236}">
                <a16:creationId xmlns:a16="http://schemas.microsoft.com/office/drawing/2014/main" id="{240F8F83-01C3-A534-0591-0176D2530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6497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289E-2054-FB65-4187-53046DD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Feminist Housing Agenda?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6814-4306-DEF2-11DE-F894F802B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expect to solve the housing &amp; homelessness crisis, the Gov’t of Canada must understand that this is a </a:t>
            </a:r>
            <a:r>
              <a:rPr lang="en-CA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gendered</a:t>
            </a:r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crisis.</a:t>
            </a:r>
          </a:p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seeing our voices reflected in federal housing policy frameworks, nor do we find ourselves at the tables where housing policy is being made.</a:t>
            </a:r>
          </a:p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Calls to Action are rooted in a gender- and rights-based assessment of federally funded housing investments.</a:t>
            </a:r>
          </a:p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our efforts to author a future for ourselves, our communities, and our planet.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FF852-5681-EFEE-8D83-8A21A7FC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2"/>
                </a:solidFill>
              </a:rPr>
              <a:t>Intersectional Feminist Housing Agenda</a:t>
            </a:r>
            <a:endParaRPr lang="en-CA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B2B4-1F49-26A1-1E80-AA15848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>
                <a:solidFill>
                  <a:schemeClr val="tx2"/>
                </a:solidFill>
              </a:rPr>
              <a:t>6</a:t>
            </a:fld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87E892-0217-76FB-F207-02CC2FC29F0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rgbClr val="E7CE5A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to 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A4848C-61BD-DA98-4521-7FC616B3C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Calls to Action are a response to prevailing gender neutrality within current housing policies.</a:t>
            </a:r>
          </a:p>
          <a:p>
            <a:pPr marL="0" indent="0">
              <a:buNone/>
            </a:pP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into Immediate (actions that can be taken now); Medium Term (2-5 years); Long Term (5-7 years).</a:t>
            </a:r>
          </a:p>
          <a:p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40907D-CD14-6AED-27EB-5880C25637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committed to an intersectional feminist vision for housing, meaning we believe housing policy must be responsive to how different forms of oppression intersect &amp; compound to shape the experiences, opportunities, and marginalizations individuals experience.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FF852-5681-EFEE-8D83-8A21A7FC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2"/>
                </a:solidFill>
              </a:rPr>
              <a:t>Intersectional</a:t>
            </a:r>
            <a:r>
              <a:rPr lang="en-US" dirty="0">
                <a:solidFill>
                  <a:schemeClr val="tx2"/>
                </a:solidFill>
              </a:rPr>
              <a:t> Feminist Housing Agenda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B2B4-1F49-26A1-1E80-AA15848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>
                <a:solidFill>
                  <a:schemeClr val="tx2"/>
                </a:solidFill>
              </a:rPr>
              <a:t>7</a:t>
            </a:fld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C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289E-2054-FB65-4187-53046DD67D1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&amp; Key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6814-4306-DEF2-11DE-F894F802B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on December 7 with more than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organizations, community groups, advocates, and individuals endorsing</a:t>
            </a:r>
          </a:p>
          <a:p>
            <a:pPr lvl="1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there are more than 100 endorsements!</a:t>
            </a:r>
          </a:p>
          <a:p>
            <a:pPr lvl="1"/>
            <a:endParaRPr lang="en-C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Agenda received news coverage from TV, radio, and online news – including CBC and Global News. </a:t>
            </a:r>
          </a:p>
          <a:p>
            <a:pPr lvl="1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next few weeks, the Agenda will be featured on an episode of the national On the Way Home podcast.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535E6-1D37-5239-F44E-0871473C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49C1D-146E-F459-30E5-D8421136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>
                <a:solidFill>
                  <a:schemeClr val="tx2"/>
                </a:solidFill>
              </a:rPr>
              <a:t>8</a:t>
            </a:fld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CE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7A0F4-3004-6B14-ACA2-63EC4EF3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50F1-FB34-0E90-AFE5-97C4D1C4BAA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&amp; Key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2574-EC48-0F8B-4068-76A05814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December 13, we launched a letter-writing campaign </a:t>
            </a:r>
          </a:p>
          <a:p>
            <a:pPr lvl="1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1,200 letters have since been sent to federal leaders, urging them to support the Agenda.</a:t>
            </a:r>
          </a:p>
          <a:p>
            <a:pPr lvl="1"/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sent a letter to the Ministers of Housing and Women’s Affairs for a roundtable – we hope to have an update soon, but the idea is to bring lived experts to a table with the two Ministers to implement the 15 Calls to Action in the Agenda.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99B67-9EA9-5B17-1037-D0B29B1E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Intersectional Feminist Housing Agenda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927B2-9D1F-AC53-8709-AE2726B3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D896-F13F-4878-962A-E6F7EEFD1B67}" type="slidenum">
              <a:rPr lang="en-CA" smtClean="0">
                <a:solidFill>
                  <a:schemeClr val="tx2"/>
                </a:solidFill>
              </a:rPr>
              <a:t>9</a:t>
            </a:fld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NHHN">
      <a:dk1>
        <a:srgbClr val="283372"/>
      </a:dk1>
      <a:lt1>
        <a:srgbClr val="000000"/>
      </a:lt1>
      <a:dk2>
        <a:srgbClr val="FFFFFF"/>
      </a:dk2>
      <a:lt2>
        <a:srgbClr val="5F6C9F"/>
      </a:lt2>
      <a:accent1>
        <a:srgbClr val="A5D05E"/>
      </a:accent1>
      <a:accent2>
        <a:srgbClr val="40C2E9"/>
      </a:accent2>
      <a:accent3>
        <a:srgbClr val="F37655"/>
      </a:accent3>
      <a:accent4>
        <a:srgbClr val="D82D40"/>
      </a:accent4>
      <a:accent5>
        <a:srgbClr val="F8C359"/>
      </a:accent5>
      <a:accent6>
        <a:srgbClr val="8280BD"/>
      </a:accent6>
      <a:hlink>
        <a:srgbClr val="283372"/>
      </a:hlink>
      <a:folHlink>
        <a:srgbClr val="40C2E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8A3DD7ADF5741ADE746929DB37223" ma:contentTypeVersion="15" ma:contentTypeDescription="Create a new document." ma:contentTypeScope="" ma:versionID="ecec3d4d573ac58b63e8ca31d38f4e37">
  <xsd:schema xmlns:xsd="http://www.w3.org/2001/XMLSchema" xmlns:xs="http://www.w3.org/2001/XMLSchema" xmlns:p="http://schemas.microsoft.com/office/2006/metadata/properties" xmlns:ns2="22c8a363-eafa-4b0e-9269-b33679615a05" xmlns:ns3="f7c5b1de-9b98-4676-b6f7-28b6930481e8" targetNamespace="http://schemas.microsoft.com/office/2006/metadata/properties" ma:root="true" ma:fieldsID="f850059af4e678164a01cbac2f8caf50" ns2:_="" ns3:_="">
    <xsd:import namespace="22c8a363-eafa-4b0e-9269-b33679615a05"/>
    <xsd:import namespace="f7c5b1de-9b98-4676-b6f7-28b693048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8a363-eafa-4b0e-9269-b33679615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bce42b9-e9c2-474a-96c4-f42519908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5b1de-9b98-4676-b6f7-28b6930481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07be683-bc8a-4147-88e8-1bbed6fd4018}" ma:internalName="TaxCatchAll" ma:showField="CatchAllData" ma:web="f7c5b1de-9b98-4676-b6f7-28b693048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c5b1de-9b98-4676-b6f7-28b6930481e8" xsi:nil="true"/>
    <lcf76f155ced4ddcb4097134ff3c332f xmlns="22c8a363-eafa-4b0e-9269-b33679615a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60C6EB-0E26-40CD-A92F-F4C4EBE67E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F2F283-AF02-4EAD-BD61-0E49DE256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8a363-eafa-4b0e-9269-b33679615a05"/>
    <ds:schemaRef ds:uri="f7c5b1de-9b98-4676-b6f7-28b693048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FD3E5-C26C-4F36-AE8E-687791DE8EFB}">
  <ds:schemaRefs>
    <ds:schemaRef ds:uri="http://schemas.microsoft.com/office/2006/metadata/properties"/>
    <ds:schemaRef ds:uri="http://schemas.microsoft.com/office/infopath/2007/PartnerControls"/>
    <ds:schemaRef ds:uri="f7c5b1de-9b98-4676-b6f7-28b6930481e8"/>
    <ds:schemaRef ds:uri="22c8a363-eafa-4b0e-9269-b33679615a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4509</TotalTime>
  <Words>661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Land Acknowledgement</vt:lpstr>
      <vt:lpstr>Housekeeping</vt:lpstr>
      <vt:lpstr>Agenda</vt:lpstr>
      <vt:lpstr>About Us</vt:lpstr>
      <vt:lpstr>Why the Feminist Housing Agenda?</vt:lpstr>
      <vt:lpstr>Calls to Action</vt:lpstr>
      <vt:lpstr>Update &amp; Key Milestones</vt:lpstr>
      <vt:lpstr>Update &amp; Key Milestones</vt:lpstr>
      <vt:lpstr>Where Do We Go From Here?</vt:lpstr>
      <vt:lpstr>Break Out Room Discussion</vt:lpstr>
      <vt:lpstr>Action Brainstorm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Stefania Seccia</dc:creator>
  <cp:lastModifiedBy>Stefania Seccia</cp:lastModifiedBy>
  <cp:revision>8</cp:revision>
  <dcterms:created xsi:type="dcterms:W3CDTF">2022-12-14T22:54:20Z</dcterms:created>
  <dcterms:modified xsi:type="dcterms:W3CDTF">2024-02-12T21:00:27Z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0x0101003AD8A3DD7ADF5741ADE746929DB37223</vt:lpwstr>
  </property>
</Properties>
</file>